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8" r:id="rId24"/>
    <p:sldId id="277" r:id="rId25"/>
    <p:sldId id="280" r:id="rId26"/>
    <p:sldId id="281" r:id="rId27"/>
    <p:sldId id="285" r:id="rId28"/>
    <p:sldId id="282" r:id="rId29"/>
    <p:sldId id="283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06-Jun-20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06-Jun-20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06-Jun-20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06-Jun-20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06-Jun-20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Week-01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Intrduction</a:t>
            </a:r>
            <a:r>
              <a:rPr lang="en-US" dirty="0" smtClean="0"/>
              <a:t> to Databases</a:t>
            </a:r>
          </a:p>
          <a:p>
            <a:r>
              <a:rPr lang="en-US" dirty="0" smtClean="0"/>
              <a:t>BASIC SQL </a:t>
            </a:r>
            <a:br>
              <a:rPr lang="en-US" dirty="0" smtClean="0"/>
            </a:br>
            <a:r>
              <a:rPr lang="en-US" dirty="0" smtClean="0"/>
              <a:t>Optional : Relational DB &amp; ER Diagram</a:t>
            </a:r>
          </a:p>
        </p:txBody>
      </p:sp>
    </p:spTree>
    <p:extLst>
      <p:ext uri="{BB962C8B-B14F-4D97-AF65-F5344CB8AC3E}">
        <p14:creationId xmlns:p14="http://schemas.microsoft.com/office/powerpoint/2010/main" val="314549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000"/>
            <a:ext cx="673735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3581400"/>
            <a:ext cx="7620000" cy="3297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6530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6200"/>
            <a:ext cx="6940550" cy="370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038600"/>
            <a:ext cx="63055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3523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7007"/>
            <a:ext cx="6699250" cy="201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7620000" cy="4037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9041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"/>
            <a:ext cx="6477000" cy="330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13150"/>
            <a:ext cx="7620000" cy="3146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319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0"/>
            <a:ext cx="7620000" cy="4004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78352"/>
            <a:ext cx="673735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0661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8600"/>
            <a:ext cx="637540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76650"/>
            <a:ext cx="7620000" cy="3202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6302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7181850" cy="334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72" y="3581400"/>
            <a:ext cx="7620000" cy="3267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4199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"/>
            <a:ext cx="6369050" cy="309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0"/>
            <a:ext cx="7620000" cy="3650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10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3350"/>
            <a:ext cx="6838950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3505200"/>
            <a:ext cx="7620000" cy="3319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70300"/>
            <a:ext cx="6419850" cy="318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6747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0"/>
            <a:ext cx="6489700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38550"/>
            <a:ext cx="7620000" cy="3228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1406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7620000" cy="3428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81400"/>
            <a:ext cx="6965950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6240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7200"/>
            <a:ext cx="7620000" cy="3193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" y="3352800"/>
            <a:ext cx="7237095" cy="3489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3221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1150"/>
            <a:ext cx="6521450" cy="311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4116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" y="1920240"/>
            <a:ext cx="7444740" cy="416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1753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8096250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5" y="3581400"/>
            <a:ext cx="875347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7710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8000"/>
            <a:ext cx="7620000" cy="418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4604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88364"/>
            <a:ext cx="7620000" cy="442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674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769"/>
            <a:ext cx="7620000" cy="4037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848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Week-02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 String Patterns, </a:t>
            </a:r>
            <a:r>
              <a:rPr lang="en-US" dirty="0" err="1" smtClean="0"/>
              <a:t>Ranges,Sorting</a:t>
            </a:r>
            <a:r>
              <a:rPr lang="en-US" dirty="0" smtClean="0"/>
              <a:t> And Grouping</a:t>
            </a:r>
          </a:p>
          <a:p>
            <a:r>
              <a:rPr lang="en-US" dirty="0" err="1" smtClean="0"/>
              <a:t>Functions,SubQueries</a:t>
            </a:r>
            <a:r>
              <a:rPr lang="en-US" dirty="0" smtClean="0"/>
              <a:t> And Multiple Tables</a:t>
            </a:r>
          </a:p>
          <a:p>
            <a:r>
              <a:rPr lang="en-US" dirty="0" smtClean="0"/>
              <a:t>Optional : Relational Model Constraints</a:t>
            </a:r>
          </a:p>
        </p:txBody>
      </p:sp>
    </p:spTree>
    <p:extLst>
      <p:ext uri="{BB962C8B-B14F-4D97-AF65-F5344CB8AC3E}">
        <p14:creationId xmlns:p14="http://schemas.microsoft.com/office/powerpoint/2010/main" val="3289887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695450"/>
            <a:ext cx="6610350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171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620000" cy="2932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76600"/>
            <a:ext cx="6858000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340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RDBMS </a:t>
            </a:r>
            <a:r>
              <a:rPr lang="en-US" dirty="0"/>
              <a:t>serves as the backbone of applications in many industries including banking, </a:t>
            </a:r>
          </a:p>
          <a:p>
            <a:r>
              <a:rPr lang="en-US" dirty="0"/>
              <a:t>transportation, health, and so on. </a:t>
            </a:r>
          </a:p>
          <a:p>
            <a:r>
              <a:rPr lang="en-US" dirty="0"/>
              <a:t>Examples of relational database management systems are </a:t>
            </a:r>
            <a:r>
              <a:rPr lang="en-US" dirty="0" smtClean="0"/>
              <a:t>my </a:t>
            </a:r>
            <a:r>
              <a:rPr lang="en-US" dirty="0"/>
              <a:t>SQL, Oracle Database, </a:t>
            </a:r>
            <a:r>
              <a:rPr lang="en-US" dirty="0" smtClean="0"/>
              <a:t>DB2 </a:t>
            </a:r>
            <a:r>
              <a:rPr lang="en-US" dirty="0"/>
              <a:t>Warehouse on Cloud, and DB2 Express C.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the majority of people using a </a:t>
            </a:r>
            <a:r>
              <a:rPr lang="en-US" dirty="0" smtClean="0"/>
              <a:t>database, there </a:t>
            </a:r>
            <a:r>
              <a:rPr lang="en-US" dirty="0"/>
              <a:t>are five simple commands to </a:t>
            </a:r>
            <a:endParaRPr lang="en-US" dirty="0" smtClean="0"/>
          </a:p>
          <a:p>
            <a:pPr lvl="1"/>
            <a:r>
              <a:rPr lang="en-US" dirty="0" smtClean="0"/>
              <a:t>create </a:t>
            </a:r>
            <a:r>
              <a:rPr lang="en-US" dirty="0"/>
              <a:t>a table</a:t>
            </a:r>
            <a:r>
              <a:rPr lang="en-US" dirty="0" smtClean="0"/>
              <a:t>,</a:t>
            </a:r>
          </a:p>
          <a:p>
            <a:pPr lvl="1"/>
            <a:r>
              <a:rPr lang="en-US" dirty="0"/>
              <a:t> </a:t>
            </a:r>
            <a:r>
              <a:rPr lang="en-US" dirty="0" smtClean="0"/>
              <a:t>insert </a:t>
            </a:r>
            <a:r>
              <a:rPr lang="en-US" dirty="0"/>
              <a:t>data to populate the table, </a:t>
            </a:r>
          </a:p>
          <a:p>
            <a:pPr lvl="1"/>
            <a:r>
              <a:rPr lang="en-US" dirty="0"/>
              <a:t>select data from the table, </a:t>
            </a:r>
          </a:p>
          <a:p>
            <a:pPr lvl="1"/>
            <a:r>
              <a:rPr lang="en-US" dirty="0"/>
              <a:t>update data in the table, </a:t>
            </a:r>
          </a:p>
          <a:p>
            <a:pPr lvl="1"/>
            <a:r>
              <a:rPr lang="en-US" dirty="0"/>
              <a:t>delete data from the table. 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6200"/>
            <a:ext cx="6654800" cy="356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8951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0"/>
            <a:ext cx="6724650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05200"/>
            <a:ext cx="7620000" cy="33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1287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0"/>
            <a:ext cx="67437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3429000"/>
            <a:ext cx="7620000" cy="332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5361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6946900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600"/>
            <a:ext cx="7620000" cy="3858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8110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"/>
            <a:ext cx="6985000" cy="334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98850"/>
            <a:ext cx="7620000" cy="335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4365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"/>
            <a:ext cx="7035800" cy="353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28" y="15240"/>
            <a:ext cx="7048500" cy="368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0"/>
            <a:ext cx="7620000" cy="302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597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0"/>
            <a:ext cx="790575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9825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1768475"/>
            <a:ext cx="6591300" cy="332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5164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711325"/>
            <a:ext cx="6572250" cy="343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1160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-27432"/>
            <a:ext cx="6813550" cy="323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276600"/>
            <a:ext cx="7620000" cy="3440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1063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"/>
            <a:ext cx="7620000" cy="3275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276600"/>
            <a:ext cx="66484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137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create a Database instance on </a:t>
            </a:r>
            <a:r>
              <a:rPr lang="en-US" b="1" dirty="0" smtClean="0"/>
              <a:t>Cloud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1937"/>
            <a:ext cx="7620000" cy="385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713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831297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8" y="3352800"/>
            <a:ext cx="7620000" cy="3560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9184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subqueries</a:t>
            </a:r>
            <a:endParaRPr 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8493"/>
            <a:ext cx="7620000" cy="3884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868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3528"/>
            <a:ext cx="6794500" cy="353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33800"/>
            <a:ext cx="76200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8349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"/>
            <a:ext cx="685165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5227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8600"/>
            <a:ext cx="6731000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30054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20251"/>
            <a:ext cx="7620000" cy="2960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21620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7620000" cy="380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114800"/>
            <a:ext cx="6673850" cy="255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6764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144"/>
            <a:ext cx="6731000" cy="299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24200"/>
            <a:ext cx="7620000" cy="3570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3008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"/>
            <a:ext cx="7620000" cy="3382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124200"/>
            <a:ext cx="6838950" cy="240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410200"/>
            <a:ext cx="64325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488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50" y="1714500"/>
            <a:ext cx="67183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3114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 </a:t>
            </a:r>
            <a:r>
              <a:rPr lang="en-US" dirty="0"/>
              <a:t>instance of the cloud database operates as a service that handles all application </a:t>
            </a:r>
            <a:r>
              <a:rPr lang="en-US" dirty="0" smtClean="0"/>
              <a:t>requests </a:t>
            </a:r>
            <a:r>
              <a:rPr lang="en-US" dirty="0"/>
              <a:t>to work with the data and any of the databases managed by that instance.</a:t>
            </a:r>
          </a:p>
          <a:p>
            <a:r>
              <a:rPr lang="en-US" dirty="0" smtClean="0"/>
              <a:t>database </a:t>
            </a:r>
            <a:r>
              <a:rPr lang="en-US" dirty="0"/>
              <a:t>service instance is the target of the connection request from </a:t>
            </a:r>
            <a:r>
              <a:rPr lang="en-US" dirty="0" smtClean="0"/>
              <a:t>applications</a:t>
            </a:r>
            <a:r>
              <a:rPr lang="en-US" dirty="0"/>
              <a:t>. 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"/>
            <a:ext cx="6623050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16023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</a:t>
            </a:r>
            <a:r>
              <a:rPr lang="en-US" dirty="0"/>
              <a:t>l</a:t>
            </a:r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7620000" cy="343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13211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"/>
            <a:ext cx="7620000" cy="3799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86200"/>
            <a:ext cx="6451600" cy="2941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66865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46111"/>
            <a:ext cx="7620000" cy="3908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1814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6200"/>
            <a:ext cx="6597650" cy="351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44642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Referential Integrity Constraint ensures the validity of the data using a combination of Primary Keys and Foreign Keys.</a:t>
            </a:r>
            <a:endParaRPr 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-6096"/>
            <a:ext cx="665480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05855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13634"/>
            <a:ext cx="7620000" cy="4173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48541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65676"/>
            <a:ext cx="7620000" cy="3869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28428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1682750"/>
            <a:ext cx="6584950" cy="34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46641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3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"/>
            <a:ext cx="7620000" cy="313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124200"/>
            <a:ext cx="7861300" cy="134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2275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"/>
            <a:ext cx="7613650" cy="455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6361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IBM DB2 Service 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971800"/>
            <a:ext cx="7620000" cy="3490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093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SQL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0636"/>
            <a:ext cx="7620000" cy="3439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4087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633095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15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10953"/>
            <a:ext cx="7620000" cy="3979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28587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213</TotalTime>
  <Words>86</Words>
  <Application>Microsoft Office PowerPoint</Application>
  <PresentationFormat>On-screen Show (4:3)</PresentationFormat>
  <Paragraphs>46</Paragraphs>
  <Slides>59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Adjacency</vt:lpstr>
      <vt:lpstr>Week-01</vt:lpstr>
      <vt:lpstr>PowerPoint Presentation</vt:lpstr>
      <vt:lpstr>PowerPoint Presentation</vt:lpstr>
      <vt:lpstr>How to create a Database instance on Cloud</vt:lpstr>
      <vt:lpstr>PowerPoint Presentation</vt:lpstr>
      <vt:lpstr>After IBM DB2 Service </vt:lpstr>
      <vt:lpstr>Basic 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Week-02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subqueries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optional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Week-01</dc:title>
  <dc:creator>lenovo</dc:creator>
  <cp:lastModifiedBy>lenovo</cp:lastModifiedBy>
  <cp:revision>14</cp:revision>
  <dcterms:created xsi:type="dcterms:W3CDTF">2006-08-16T00:00:00Z</dcterms:created>
  <dcterms:modified xsi:type="dcterms:W3CDTF">2020-06-06T11:43:52Z</dcterms:modified>
</cp:coreProperties>
</file>